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6" r:id="rId4"/>
    <p:sldId id="1018" r:id="rId5"/>
    <p:sldId id="1020" r:id="rId6"/>
    <p:sldId id="1021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Weather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(1)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the weather report for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it is windy in Huizhou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fly kites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Beijing,it is fine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warm and sunny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play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Harbin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cold and snowy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make a snowman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swim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Hong Kong,it is rainy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forget to take an umbrella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Huizhou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football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kites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snowman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 it is windy in Huizhou.”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可知，惠州的天气是有风的，故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175" y="345615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Beijing, it is fine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warm and sunny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play football.”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可知，在北京，天气是温暖和晴朗的，我们可以踢足球，故选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85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cold and snowy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USA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Hong Kong,today is rainy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need to take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umbrella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football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kite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4122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at Harbin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cold and snowy.”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可知，哈尔滨的天气是寒冷且下雪的，故选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7819" y="34465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Hong Kong, it is rainy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to take an umbrella.”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可知，在香港，今天是下雨的，人们需要带雨伞，故选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38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河源市接下来五天的天气预报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917658"/>
            <a:ext cx="246761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724017"/>
              </p:ext>
            </p:extLst>
          </p:nvPr>
        </p:nvGraphicFramePr>
        <p:xfrm>
          <a:off x="343711" y="1484784"/>
          <a:ext cx="11502992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11502992">
                  <a:extLst>
                    <a:ext uri="{9D8B030D-6E8A-4147-A177-3AD203B41FA5}">
                      <a16:colId xmlns:a16="http://schemas.microsoft.com/office/drawing/2014/main" val="1378981290"/>
                    </a:ext>
                  </a:extLst>
                </a:gridCol>
              </a:tblGrid>
              <a:tr h="68407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umbrella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838572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5685670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498669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warm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Heyuan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nice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shopping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572858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6413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040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（一）根据天气预报内容，判断句子正（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weather report for Dongyuan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be rainy and cool on Day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35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Day 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play outside with your 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请根据实际情况回答问题。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789" y="151466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4686" y="3483150"/>
            <a:ext cx="403606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918553" y="21585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7789" y="281670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42006" y="4500067"/>
            <a:ext cx="44290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sunny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77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321</Words>
  <Application>Microsoft Office PowerPoint</Application>
  <PresentationFormat>自定义</PresentationFormat>
  <Paragraphs>42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2025-06-24T03:04:57Z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